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43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Exploring the Power of Strings 💪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Get ready to dive into the exciting world of Python strings. We'll explore everything from basic operations to advanced methods. Let's get started!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578197"/>
            <a:ext cx="22707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Anik Acharjee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1603177"/>
            <a:ext cx="661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String Literals in Python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273975" y="2977872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Single and Double Quotes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894415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strings can be represented using single or double quotes. For example: 'Hello, World!' or "Goodbye, Universe!"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5866209" y="29778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Triple Quotes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3547229"/>
            <a:ext cx="289810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Triple quotes are used for multiline strings and docstrings. For example: """Python is a powerful programming language. It is widely used for data analysis and machine learning."""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9458444" y="2977872"/>
            <a:ext cx="2484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Escape Characters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3547229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Escape characters are used to represent special characters. For example, \n represents a new line and \\ represents a backslash.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909995"/>
            <a:ext cx="8061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Basic Operations with Strings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98849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552474" y="447591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10082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Concatenation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25340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the + operator to concatenate two or more strings. For example, "Hello" + "World" gives "HelloWorld".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3906560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7219950" y="447591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228" y="20487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Repetition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61806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the * operator to repeat a string a certain number of times. For example, "Python " * 3 gives "Python Python Python".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9910286" y="447591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898374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Length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5340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the len() function to get the length of a string. For example, len("Hello, World!") gives 13.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1214914"/>
            <a:ext cx="7040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String Slices and Indexing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Indexing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access individual characters in a string using indexing. For example, "Hello"[1] gives "e".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Slicing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extract a portion of a string using slicing. For example, "Hello, World!"[7:12] gives "World".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Step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include a step argument in slicing to skip characters. For example, "Python is awesome"[::2] gives "Pto sae".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1265396"/>
            <a:ext cx="6781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Common String Methods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98849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552474" y="447591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10082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strip()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Returns a copy of the string with leading and trailing whitespace removed.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3906560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7219950" y="447591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228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split()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97346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Returns a list of words in the string, separated by a specified separator.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9910286" y="447591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898374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join()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Joins the elements of a list into a string using a specified separator.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2136219"/>
            <a:ext cx="7642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String Formatting in Python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7493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273975" y="3510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f-Strings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080272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f-strings are a convenient way to format strings in Python. For example, name = "John" and age = 30, f"My name is {name} and I am {age} years old" gives "My name is John and I am 30 years old".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7493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7662267" y="3510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str.format()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080272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str.format() method can be used to format strings. For example, "My name is {} and I am {} years old".format("John", 30) gives "My name is John and I am 30 years old".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Regular Expressions for Pattern Matching in Strings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What are Regular Expressions?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Regular expressions (regex) are a powerful tool for pattern matching in strings. They are widely used in data cleaning and data analysis.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How to Use Regular Expressions in Python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75845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has a built-in module for regular expressions called re. You can use it to search, match, and replace patterns in strings.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Regex Syntax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Regex syntax can be complex, but it follows a few basic rules. For example, the dot (.) character matches any character except a newline.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13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6168033" y="1215390"/>
            <a:ext cx="7780734" cy="1136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3"/>
              </a:lnSpc>
              <a:buNone/>
            </a:pPr>
            <a:r>
              <a:rPr lang="en-US" sz="357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Summary of Key Points</a:t>
            </a:r>
            <a:endParaRPr lang="en-US" sz="3579" dirty="0"/>
          </a:p>
        </p:txBody>
      </p:sp>
      <p:sp>
        <p:nvSpPr>
          <p:cNvPr id="5" name="Shape 2"/>
          <p:cNvSpPr/>
          <p:nvPr/>
        </p:nvSpPr>
        <p:spPr>
          <a:xfrm>
            <a:off x="6168033" y="2766060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13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6315313" y="2800112"/>
            <a:ext cx="11430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47" dirty="0"/>
          </a:p>
        </p:txBody>
      </p:sp>
      <p:sp>
        <p:nvSpPr>
          <p:cNvPr id="7" name="Text 4"/>
          <p:cNvSpPr/>
          <p:nvPr/>
        </p:nvSpPr>
        <p:spPr>
          <a:xfrm>
            <a:off x="6758702" y="2828568"/>
            <a:ext cx="3208853" cy="5681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strings are powerful and flexible.</a:t>
            </a:r>
            <a:endParaRPr lang="en-US" sz="1789" dirty="0"/>
          </a:p>
        </p:txBody>
      </p:sp>
      <p:sp>
        <p:nvSpPr>
          <p:cNvPr id="8" name="Text 5"/>
          <p:cNvSpPr/>
          <p:nvPr/>
        </p:nvSpPr>
        <p:spPr>
          <a:xfrm>
            <a:off x="6758702" y="3578423"/>
            <a:ext cx="3208853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They can be used for everything from data analysis to web scraping.</a:t>
            </a:r>
            <a:endParaRPr lang="en-US" sz="1431" dirty="0"/>
          </a:p>
        </p:txBody>
      </p:sp>
      <p:sp>
        <p:nvSpPr>
          <p:cNvPr id="9" name="Shape 6"/>
          <p:cNvSpPr/>
          <p:nvPr/>
        </p:nvSpPr>
        <p:spPr>
          <a:xfrm>
            <a:off x="10149245" y="2766060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13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10273665" y="2800112"/>
            <a:ext cx="16002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47" dirty="0"/>
          </a:p>
        </p:txBody>
      </p:sp>
      <p:sp>
        <p:nvSpPr>
          <p:cNvPr id="11" name="Text 8"/>
          <p:cNvSpPr/>
          <p:nvPr/>
        </p:nvSpPr>
        <p:spPr>
          <a:xfrm>
            <a:off x="10739914" y="2828568"/>
            <a:ext cx="3208853" cy="1136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Basic operations and string slices are key components of string manipulation in Python.</a:t>
            </a:r>
            <a:endParaRPr lang="en-US" sz="1789" dirty="0"/>
          </a:p>
        </p:txBody>
      </p:sp>
      <p:sp>
        <p:nvSpPr>
          <p:cNvPr id="12" name="Text 9"/>
          <p:cNvSpPr/>
          <p:nvPr/>
        </p:nvSpPr>
        <p:spPr>
          <a:xfrm>
            <a:off x="10739914" y="4146590"/>
            <a:ext cx="3208853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They can be used to extract and manipulate data with ease.</a:t>
            </a:r>
            <a:endParaRPr lang="en-US" sz="1431" dirty="0"/>
          </a:p>
        </p:txBody>
      </p:sp>
      <p:sp>
        <p:nvSpPr>
          <p:cNvPr id="13" name="Shape 10"/>
          <p:cNvSpPr/>
          <p:nvPr/>
        </p:nvSpPr>
        <p:spPr>
          <a:xfrm>
            <a:off x="6168033" y="5051941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13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6292453" y="5085993"/>
            <a:ext cx="16002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47" dirty="0"/>
          </a:p>
        </p:txBody>
      </p:sp>
      <p:sp>
        <p:nvSpPr>
          <p:cNvPr id="15" name="Text 12"/>
          <p:cNvSpPr/>
          <p:nvPr/>
        </p:nvSpPr>
        <p:spPr>
          <a:xfrm>
            <a:off x="6758702" y="5114449"/>
            <a:ext cx="3208853" cy="1136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String methods such as strip(), split(), and join() make working with strings more efficient.</a:t>
            </a:r>
            <a:endParaRPr lang="en-US" sz="1789" dirty="0"/>
          </a:p>
        </p:txBody>
      </p:sp>
      <p:sp>
        <p:nvSpPr>
          <p:cNvPr id="16" name="Text 13"/>
          <p:cNvSpPr/>
          <p:nvPr/>
        </p:nvSpPr>
        <p:spPr>
          <a:xfrm>
            <a:off x="6758702" y="6432471"/>
            <a:ext cx="3208853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They can speed up your workflow and reduce errors.</a:t>
            </a:r>
            <a:endParaRPr lang="en-US" sz="1431" dirty="0"/>
          </a:p>
        </p:txBody>
      </p:sp>
      <p:sp>
        <p:nvSpPr>
          <p:cNvPr id="17" name="Shape 14"/>
          <p:cNvSpPr/>
          <p:nvPr/>
        </p:nvSpPr>
        <p:spPr>
          <a:xfrm>
            <a:off x="10149245" y="5051941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13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66045" y="5085993"/>
            <a:ext cx="17526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147" dirty="0"/>
          </a:p>
        </p:txBody>
      </p:sp>
      <p:sp>
        <p:nvSpPr>
          <p:cNvPr id="19" name="Text 16"/>
          <p:cNvSpPr/>
          <p:nvPr/>
        </p:nvSpPr>
        <p:spPr>
          <a:xfrm>
            <a:off x="10739914" y="5114449"/>
            <a:ext cx="3208853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Regular expressions are a powerful tool for pattern matching in strings.</a:t>
            </a:r>
            <a:endParaRPr lang="en-US" sz="1789" dirty="0"/>
          </a:p>
        </p:txBody>
      </p:sp>
      <p:sp>
        <p:nvSpPr>
          <p:cNvPr id="20" name="Text 17"/>
          <p:cNvSpPr/>
          <p:nvPr/>
        </p:nvSpPr>
        <p:spPr>
          <a:xfrm>
            <a:off x="10739914" y="6148388"/>
            <a:ext cx="3208853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They can be used to extract, clean, and manipulate data on a large scale.</a:t>
            </a:r>
            <a:endParaRPr lang="en-US" sz="1431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ANIK ACHARJEE</cp:lastModifiedBy>
  <cp:revision>2</cp:revision>
  <dcterms:created xsi:type="dcterms:W3CDTF">2023-08-22T02:58:30Z</dcterms:created>
  <dcterms:modified xsi:type="dcterms:W3CDTF">2023-08-22T12:11:25Z</dcterms:modified>
</cp:coreProperties>
</file>